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200150"/>
            <a:ext cx="3994526" cy="3725681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4" y="1200150"/>
            <a:ext cx="3994526" cy="3725681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mswillsonsscienceclass.weebl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accent1"/>
                </a:solidFill>
              </a:rPr>
              <a:t>BRAINSTORM CHARACTERISTICS OF LIFE</a:t>
            </a:r>
          </a:p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i="1"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are some traits that all living things have in common?</a:t>
            </a:r>
          </a:p>
          <a:p>
            <a:pPr lvl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i="1"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 algn="l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i="1" lang="en"/>
              <a:t>2 minutes to jot ideas </a:t>
            </a:r>
            <a:r>
              <a:rPr i="1" lang="en">
                <a:solidFill>
                  <a:srgbClr val="FF0000"/>
                </a:solidFill>
              </a:rPr>
              <a:t>independently in your note packet </a:t>
            </a:r>
            <a:r>
              <a:rPr i="1" lang="en"/>
              <a:t>before sharing with group.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OH NO!!!</a:t>
            </a:r>
          </a:p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80700" y="87510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Ms. Willson was too busy thinking about the weekend and forgot to do her HW :0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Frantically she created a lesson plan for IB Bio but disaster struck. The slide show contains images representing Characteristics of Life (C.O.L) but they’ve all been jumbled. HELP HER BEFORE SIXTH PERIOD!!!!!!!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914400" y="-229447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>
                <a:solidFill>
                  <a:schemeClr val="accent1"/>
                </a:solidFill>
              </a:rPr>
              <a:t>PHOTO CATEGORIZING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105175" y="324725"/>
            <a:ext cx="9144000" cy="4132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buSzPct val="100000"/>
            </a:pPr>
            <a:r>
              <a:rPr lang="en" sz="2800"/>
              <a:t>Go to Ms.Willson’s class calendar, find today’s date and select the agenda item “Characteristics of life photo sort”</a:t>
            </a:r>
          </a:p>
          <a:p>
            <a:pPr indent="-406400" lvl="0" marL="457200" rtl="0">
              <a:spcBef>
                <a:spcPts val="0"/>
              </a:spcBef>
              <a:buSzPct val="100000"/>
            </a:pPr>
            <a:r>
              <a:rPr lang="en" sz="2800"/>
              <a:t>Here you will find a link to a google presentation with a jumbled mixture of photos. </a:t>
            </a:r>
          </a:p>
          <a:p>
            <a:pPr indent="-406400" lvl="1" marL="914400" rtl="0">
              <a:spcBef>
                <a:spcPts val="0"/>
              </a:spcBef>
              <a:buSzPct val="100000"/>
            </a:pPr>
            <a:r>
              <a:rPr lang="en" sz="2800"/>
              <a:t>In order to edit you need to file&gt;Download as&gt; microsoft powerpoint</a:t>
            </a:r>
          </a:p>
          <a:p>
            <a:pPr indent="-406400" lvl="0" marL="457200" rtl="0">
              <a:spcBef>
                <a:spcPts val="0"/>
              </a:spcBef>
              <a:buSzPct val="100000"/>
            </a:pPr>
            <a:r>
              <a:rPr lang="en" sz="2800"/>
              <a:t>First you must sort these photos into eight categories</a:t>
            </a:r>
          </a:p>
          <a:p>
            <a:pPr indent="-406400" lvl="0" marL="457200" rtl="0">
              <a:spcBef>
                <a:spcPts val="0"/>
              </a:spcBef>
              <a:buSzPct val="100000"/>
            </a:pPr>
            <a:r>
              <a:rPr lang="en" sz="2800"/>
              <a:t>Next you must determine what each grouping represents (i.e. what do you believe the C.O.L represented is)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12625" y="3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Phone a Friend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54000" y="62670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Consult classmates to ensure your presentation is up to Ms. Willson’s standard of </a:t>
            </a:r>
            <a:r>
              <a:rPr lang="en"/>
              <a:t>excellence</a:t>
            </a:r>
            <a:r>
              <a:rPr lang="en"/>
              <a:t>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Word on the street (or in the Skyline hallways)... she is being observed by a collection of scientists, educators, and government officials, so this has to be your best work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" type="body"/>
          </p:nvPr>
        </p:nvSpPr>
        <p:spPr>
          <a:xfrm>
            <a:off x="114725" y="244400"/>
            <a:ext cx="8572200" cy="453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Now that you’ve sorted into your categories and received a </a:t>
            </a:r>
            <a:r>
              <a:rPr lang="en">
                <a:solidFill>
                  <a:srgbClr val="FF0000"/>
                </a:solidFill>
              </a:rPr>
              <a:t>Smile of Approval </a:t>
            </a:r>
            <a:r>
              <a:rPr lang="en">
                <a:solidFill>
                  <a:srgbClr val="000000"/>
                </a:solidFill>
              </a:rPr>
              <a:t>(you have to show your teacher your hard work to receive this ever elusive smile)</a:t>
            </a:r>
            <a:r>
              <a:rPr lang="en"/>
              <a:t>,  look at the IB Biology I calendar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mswillsonsscienceclass.weebly.com</a:t>
            </a:r>
            <a:r>
              <a:rPr lang="en"/>
              <a:t> and compare your sort to the intended categories.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In your note packet, list the eight characteristics of life.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