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This could effect all the emergent properties to follow :0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Display this slide while students are reading article and defining emergent properties in their own words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 sz="850">
                <a:solidFill>
                  <a:srgbClr val="333333"/>
                </a:solidFill>
                <a:highlight>
                  <a:srgbClr val="FFFFFF"/>
                </a:highlight>
              </a:rPr>
              <a:t> we must recognize that living systems, and other high integrative levels, have new and unique properties that emerge through the combination of the lower-level units of matte”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 carbon atom on its own does not have the same properties as the Carbon when it combines with Nitrogen, Oxygen and Hydrogen to form amino acid. A single amino acid has differnet properties than when multiple come together to form a protein. As the parts (elements) come together into a whole (protein) they have different meaning/ characteristics emerge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Cell is now living (can perform 8 characteristics of life). After this, you have multicellular organisms. Unicellular organisms are composed of only 1 cell (Paramecium, Chlamydmonas, etc.). When an organism is made of many cells it is multicellular (humans, puppies, pumpkins, etc.). Integrative levels: the organization of matter into levels based on complexity.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Tissue types include: Epithelial, Connective, Muscle, and Neural.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Organ: fun fact skin is our largest organ :0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Organ systems: Skeletal, muscular, </a:t>
            </a:r>
            <a:r>
              <a:rPr lang="en"/>
              <a:t>respiratory</a:t>
            </a:r>
            <a:r>
              <a:rPr lang="en"/>
              <a:t>, circulatory, nervous, digestive.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nature.com/scitable/topicpage/biological-complexity-and-integrative-levels-of-organization-46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Why is the cell the basic unit of life?</a:t>
            </a:r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586503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if a mutation </a:t>
            </a:r>
            <a:r>
              <a:rPr lang="en"/>
              <a:t>occurs</a:t>
            </a:r>
            <a:r>
              <a:rPr lang="en"/>
              <a:t> at the molecular level (i.e. DNA?)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 general...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857400"/>
            <a:ext cx="8229600" cy="406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Emergent properties arise from the interaction of component parts: the whole is greater than the sum of its parts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Multicellular organisms are capable of completing functions that individual cells could not undertake - this is due to the interaction between cells producing new functions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In multicellular organisms: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Cells may group together to form tissues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Organs are then formed from the functional grouping of multiple tissues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Organs that interact may form organ systems capable of carrying out specific body functions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</a:rPr>
              <a:t>Organ systems carry out the life functions required by an organism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075" y="69950"/>
            <a:ext cx="5454950" cy="495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171650" y="152600"/>
            <a:ext cx="3299700" cy="4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chemeClr val="accent2"/>
                </a:solidFill>
              </a:rPr>
              <a:t>EMERGENT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chemeClr val="accent2"/>
                </a:solidFill>
              </a:rPr>
              <a:t>PROPERTIES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solidFill>
                  <a:schemeClr val="dk1"/>
                </a:solidFill>
              </a:rPr>
              <a:t>“ Pots are fashioned from clay but it's the hollow that makes a pot work”</a:t>
            </a:r>
            <a:r>
              <a:rPr lang="en" sz="2400">
                <a:solidFill>
                  <a:schemeClr val="dk1"/>
                </a:solidFill>
              </a:rPr>
              <a:t>  </a:t>
            </a:r>
            <a:r>
              <a:rPr b="1"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Tao Te Ching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00" y="3195150"/>
            <a:ext cx="3165000" cy="18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idx="1" type="body"/>
          </p:nvPr>
        </p:nvSpPr>
        <p:spPr>
          <a:xfrm>
            <a:off x="833425" y="4469884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i="1" lang="en" sz="1100"/>
              <a:t>                                 </a:t>
            </a:r>
          </a:p>
          <a:p>
            <a:pPr indent="0" lvl="0" marL="0" algn="r">
              <a:spcBef>
                <a:spcPts val="0"/>
              </a:spcBef>
              <a:buNone/>
            </a:pPr>
            <a:r>
              <a:rPr i="1" lang="en" sz="1100"/>
              <a:t>                                                      Han Dynasty Pot (206 BC)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00" y="113375"/>
            <a:ext cx="8839399" cy="43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u="sng">
                <a:solidFill>
                  <a:schemeClr val="hlink"/>
                </a:solidFill>
                <a:hlinkClick r:id="rId3"/>
              </a:rPr>
              <a:t>this article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For the definition of an emergent property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Definition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Matter gets organized into different levels of complexity. At each level new characteristics are present that were not present in lower levels (properties emerge)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39927" l="0" r="0" t="38664"/>
          <a:stretch/>
        </p:blipFill>
        <p:spPr>
          <a:xfrm>
            <a:off x="1533525" y="217100"/>
            <a:ext cx="6076950" cy="97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9450" y="1193875"/>
            <a:ext cx="2901549" cy="20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9624" y="3367074"/>
            <a:ext cx="28003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6150" y="3494575"/>
            <a:ext cx="2424375" cy="1648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250" y="76200"/>
            <a:ext cx="7748683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5825"/>
            <a:ext cx="3283824" cy="54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500" y="-335687"/>
            <a:ext cx="5857875" cy="7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5"/>
            <a:ext cx="85542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properties emerge at each level?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0" y="1138225"/>
            <a:ext cx="8763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0" y="2768575"/>
            <a:ext cx="1194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Atoms include H, N, O, P, C, and others. Subatomic particles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070875" y="2671675"/>
            <a:ext cx="1194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When atoms come together they create molecules like Nucleic Acids, Proteins, Lipids and Carbs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965875" y="2768575"/>
            <a:ext cx="1404000" cy="215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Molecules can store energy in their bonds that can be broken, they can assemble together to create membranes, etc.)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178125" y="2801425"/>
            <a:ext cx="1351500" cy="20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Cells are the basic unit of Life so at this level 8 characteristics of life can be performed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359000" y="3096775"/>
            <a:ext cx="15483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Cells work together in tissues for a common purpose like keeping a heart beating or acting as a barrier like epithelial cells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697375" y="3096775"/>
            <a:ext cx="165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 organ is the coming together of multiple tissues to perform a function like pumping blood or secreting enzymes to break down food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189125" y="3319800"/>
            <a:ext cx="14736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Organs working together to complete a certain bodily process like digest food or circulate blood</a:t>
            </a:r>
            <a:r>
              <a:rPr lang="en"/>
              <a:t>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372675" y="3769775"/>
            <a:ext cx="18909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When all the organ systems work together, the organism can survive in a changing environment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