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7" r:id="rId3"/>
    <p:sldMasterId id="214748366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AndChart">
  <p:cSld name="Title, Text and Char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ts val="1400"/>
              <a:buChar char="●"/>
              <a:defRPr b="1" sz="2000"/>
            </a:lvl1pPr>
            <a:lvl2pPr lvl="1" rtl="0">
              <a:spcBef>
                <a:spcPts val="0"/>
              </a:spcBef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Arial"/>
              <a:buNone/>
              <a:defRPr sz="1400"/>
            </a:lvl1pPr>
            <a:lvl2pPr indent="0" lvl="1" marL="457200" rtl="0">
              <a:spcBef>
                <a:spcPts val="0"/>
              </a:spcBef>
              <a:buSzPts val="1400"/>
              <a:buFont typeface="Arial"/>
              <a:buNone/>
              <a:defRPr sz="1200"/>
            </a:lvl2pPr>
            <a:lvl3pPr indent="0" lvl="2" marL="914400" rtl="0">
              <a:spcBef>
                <a:spcPts val="0"/>
              </a:spcBef>
              <a:buSzPts val="1400"/>
              <a:buFont typeface="Arial"/>
              <a:buNone/>
              <a:defRPr sz="1000"/>
            </a:lvl3pPr>
            <a:lvl4pPr indent="0" lvl="3" marL="1371600" rtl="0">
              <a:spcBef>
                <a:spcPts val="0"/>
              </a:spcBef>
              <a:buSzPts val="1400"/>
              <a:buFont typeface="Arial"/>
              <a:buNone/>
              <a:defRPr sz="900"/>
            </a:lvl4pPr>
            <a:lvl5pPr indent="0" lvl="4" marL="1828800" rtl="0">
              <a:spcBef>
                <a:spcPts val="0"/>
              </a:spcBef>
              <a:buSzPts val="1400"/>
              <a:buFont typeface="Arial"/>
              <a:buNone/>
              <a:defRPr sz="900"/>
            </a:lvl5pPr>
            <a:lvl6pPr indent="0" lvl="5" marL="2286000" rtl="0">
              <a:spcBef>
                <a:spcPts val="0"/>
              </a:spcBef>
              <a:buSzPts val="1400"/>
              <a:buFont typeface="Arial"/>
              <a:buNone/>
              <a:defRPr sz="900"/>
            </a:lvl6pPr>
            <a:lvl7pPr indent="0" lvl="6" marL="2743200" rtl="0">
              <a:spcBef>
                <a:spcPts val="0"/>
              </a:spcBef>
              <a:buSzPts val="1400"/>
              <a:buFont typeface="Arial"/>
              <a:buNone/>
              <a:defRPr sz="900"/>
            </a:lvl7pPr>
            <a:lvl8pPr indent="0" lvl="7" marL="3200400" rtl="0">
              <a:spcBef>
                <a:spcPts val="0"/>
              </a:spcBef>
              <a:buSzPts val="1400"/>
              <a:buFont typeface="Arial"/>
              <a:buNone/>
              <a:defRPr sz="900"/>
            </a:lvl8pPr>
            <a:lvl9pPr indent="0" lvl="8" marL="3657600" rtl="0">
              <a:spcBef>
                <a:spcPts val="0"/>
              </a:spcBef>
              <a:buSzPts val="1400"/>
              <a:buFont typeface="Arial"/>
              <a:buNone/>
              <a:defRPr sz="900"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ts val="1400"/>
              <a:buChar char="●"/>
              <a:defRPr b="1" sz="2000"/>
            </a:lvl1pPr>
            <a:lvl2pPr lvl="1" rtl="0">
              <a:spcBef>
                <a:spcPts val="0"/>
              </a:spcBef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 sz="3200"/>
            </a:lvl1pPr>
            <a:lvl2pPr lvl="1" rtl="0">
              <a:spcBef>
                <a:spcPts val="0"/>
              </a:spcBef>
              <a:buSzPts val="1400"/>
              <a:buChar char="–"/>
              <a:defRPr sz="2800"/>
            </a:lvl2pPr>
            <a:lvl3pPr lvl="2" rtl="0">
              <a:spcBef>
                <a:spcPts val="0"/>
              </a:spcBef>
              <a:buSzPts val="1400"/>
              <a:buChar char="•"/>
              <a:defRPr sz="2400"/>
            </a:lvl3pPr>
            <a:lvl4pPr lvl="3" rtl="0">
              <a:spcBef>
                <a:spcPts val="0"/>
              </a:spcBef>
              <a:buSzPts val="1400"/>
              <a:buChar char="–"/>
              <a:defRPr sz="2000"/>
            </a:lvl4pPr>
            <a:lvl5pPr lvl="4" rtl="0">
              <a:spcBef>
                <a:spcPts val="0"/>
              </a:spcBef>
              <a:buSzPts val="1400"/>
              <a:buChar char="»"/>
              <a:defRPr sz="2000"/>
            </a:lvl5pPr>
            <a:lvl6pPr lvl="5" rtl="0">
              <a:spcBef>
                <a:spcPts val="0"/>
              </a:spcBef>
              <a:buSzPts val="1400"/>
              <a:buChar char="»"/>
              <a:defRPr sz="2000"/>
            </a:lvl6pPr>
            <a:lvl7pPr lvl="6" rtl="0">
              <a:spcBef>
                <a:spcPts val="0"/>
              </a:spcBef>
              <a:buSzPts val="1400"/>
              <a:buChar char="»"/>
              <a:defRPr sz="2000"/>
            </a:lvl7pPr>
            <a:lvl8pPr lvl="7" rtl="0">
              <a:spcBef>
                <a:spcPts val="0"/>
              </a:spcBef>
              <a:buSzPts val="1400"/>
              <a:buChar char="»"/>
              <a:defRPr sz="2000"/>
            </a:lvl8pPr>
            <a:lvl9pPr lvl="8" rtl="0">
              <a:spcBef>
                <a:spcPts val="0"/>
              </a:spcBef>
              <a:buSzPts val="1400"/>
              <a:buChar char="»"/>
              <a:defRPr sz="2000"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Arial"/>
              <a:buNone/>
              <a:defRPr sz="1400"/>
            </a:lvl1pPr>
            <a:lvl2pPr indent="0" lvl="1" marL="457200" rtl="0">
              <a:spcBef>
                <a:spcPts val="0"/>
              </a:spcBef>
              <a:buSzPts val="1400"/>
              <a:buFont typeface="Arial"/>
              <a:buNone/>
              <a:defRPr sz="1200"/>
            </a:lvl2pPr>
            <a:lvl3pPr indent="0" lvl="2" marL="914400" rtl="0">
              <a:spcBef>
                <a:spcPts val="0"/>
              </a:spcBef>
              <a:buSzPts val="1400"/>
              <a:buFont typeface="Arial"/>
              <a:buNone/>
              <a:defRPr sz="1000"/>
            </a:lvl3pPr>
            <a:lvl4pPr indent="0" lvl="3" marL="1371600" rtl="0">
              <a:spcBef>
                <a:spcPts val="0"/>
              </a:spcBef>
              <a:buSzPts val="1400"/>
              <a:buFont typeface="Arial"/>
              <a:buNone/>
              <a:defRPr sz="900"/>
            </a:lvl4pPr>
            <a:lvl5pPr indent="0" lvl="4" marL="1828800" rtl="0">
              <a:spcBef>
                <a:spcPts val="0"/>
              </a:spcBef>
              <a:buSzPts val="1400"/>
              <a:buFont typeface="Arial"/>
              <a:buNone/>
              <a:defRPr sz="900"/>
            </a:lvl5pPr>
            <a:lvl6pPr indent="0" lvl="5" marL="2286000" rtl="0">
              <a:spcBef>
                <a:spcPts val="0"/>
              </a:spcBef>
              <a:buSzPts val="1400"/>
              <a:buFont typeface="Arial"/>
              <a:buNone/>
              <a:defRPr sz="900"/>
            </a:lvl6pPr>
            <a:lvl7pPr indent="0" lvl="6" marL="2743200" rtl="0">
              <a:spcBef>
                <a:spcPts val="0"/>
              </a:spcBef>
              <a:buSzPts val="1400"/>
              <a:buFont typeface="Arial"/>
              <a:buNone/>
              <a:defRPr sz="900"/>
            </a:lvl7pPr>
            <a:lvl8pPr indent="0" lvl="7" marL="3200400" rtl="0">
              <a:spcBef>
                <a:spcPts val="0"/>
              </a:spcBef>
              <a:buSzPts val="1400"/>
              <a:buFont typeface="Arial"/>
              <a:buNone/>
              <a:defRPr sz="900"/>
            </a:lvl8pPr>
            <a:lvl9pPr indent="0" lvl="8" marL="3657600" rtl="0">
              <a:spcBef>
                <a:spcPts val="0"/>
              </a:spcBef>
              <a:buSzPts val="1400"/>
              <a:buFont typeface="Arial"/>
              <a:buNone/>
              <a:defRPr sz="900"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Arial"/>
              <a:buNone/>
              <a:defRPr b="1" sz="2400"/>
            </a:lvl1pPr>
            <a:lvl2pPr indent="0" lvl="1" marL="457200" rtl="0">
              <a:spcBef>
                <a:spcPts val="0"/>
              </a:spcBef>
              <a:buSzPts val="1400"/>
              <a:buFont typeface="Arial"/>
              <a:buNone/>
              <a:defRPr b="1" sz="2000"/>
            </a:lvl2pPr>
            <a:lvl3pPr indent="0" lvl="2" marL="914400" rtl="0">
              <a:spcBef>
                <a:spcPts val="0"/>
              </a:spcBef>
              <a:buSzPts val="1400"/>
              <a:buFont typeface="Arial"/>
              <a:buNone/>
              <a:defRPr b="1" sz="1800"/>
            </a:lvl3pPr>
            <a:lvl4pPr indent="0" lvl="3" marL="1371600" rtl="0">
              <a:spcBef>
                <a:spcPts val="0"/>
              </a:spcBef>
              <a:buSzPts val="1400"/>
              <a:buFont typeface="Arial"/>
              <a:buNone/>
              <a:defRPr b="1" sz="1600"/>
            </a:lvl4pPr>
            <a:lvl5pPr indent="0" lvl="4" marL="1828800" rtl="0">
              <a:spcBef>
                <a:spcPts val="0"/>
              </a:spcBef>
              <a:buSzPts val="1400"/>
              <a:buFont typeface="Arial"/>
              <a:buNone/>
              <a:defRPr b="1" sz="1600"/>
            </a:lvl5pPr>
            <a:lvl6pPr indent="0" lvl="5" marL="2286000" rtl="0">
              <a:spcBef>
                <a:spcPts val="0"/>
              </a:spcBef>
              <a:buSzPts val="1400"/>
              <a:buFont typeface="Arial"/>
              <a:buNone/>
              <a:defRPr b="1" sz="1600"/>
            </a:lvl6pPr>
            <a:lvl7pPr indent="0" lvl="6" marL="2743200" rtl="0">
              <a:spcBef>
                <a:spcPts val="0"/>
              </a:spcBef>
              <a:buSzPts val="1400"/>
              <a:buFont typeface="Arial"/>
              <a:buNone/>
              <a:defRPr b="1" sz="1600"/>
            </a:lvl7pPr>
            <a:lvl8pPr indent="0" lvl="7" marL="3200400" rtl="0">
              <a:spcBef>
                <a:spcPts val="0"/>
              </a:spcBef>
              <a:buSzPts val="1400"/>
              <a:buFont typeface="Arial"/>
              <a:buNone/>
              <a:defRPr b="1" sz="1600"/>
            </a:lvl8pPr>
            <a:lvl9pPr indent="0" lvl="8" marL="3657600" rtl="0">
              <a:spcBef>
                <a:spcPts val="0"/>
              </a:spcBef>
              <a:buSzPts val="1400"/>
              <a:buFont typeface="Arial"/>
              <a:buNone/>
              <a:defRPr b="1" sz="1600"/>
            </a:lvl9pPr>
          </a:lstStyle>
          <a:p/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 sz="2400"/>
            </a:lvl1pPr>
            <a:lvl2pPr lvl="1" rtl="0">
              <a:spcBef>
                <a:spcPts val="0"/>
              </a:spcBef>
              <a:buSzPts val="1400"/>
              <a:buChar char="–"/>
              <a:defRPr sz="2000"/>
            </a:lvl2pPr>
            <a:lvl3pPr lvl="2" rtl="0">
              <a:spcBef>
                <a:spcPts val="0"/>
              </a:spcBef>
              <a:buSzPts val="1400"/>
              <a:buChar char="•"/>
              <a:defRPr sz="1800"/>
            </a:lvl3pPr>
            <a:lvl4pPr lvl="3" rtl="0">
              <a:spcBef>
                <a:spcPts val="0"/>
              </a:spcBef>
              <a:buSzPts val="1400"/>
              <a:buChar char="–"/>
              <a:defRPr sz="1600"/>
            </a:lvl4pPr>
            <a:lvl5pPr lvl="4" rtl="0">
              <a:spcBef>
                <a:spcPts val="0"/>
              </a:spcBef>
              <a:buSzPts val="1400"/>
              <a:buChar char="»"/>
              <a:defRPr sz="1600"/>
            </a:lvl5pPr>
            <a:lvl6pPr lvl="5" rtl="0">
              <a:spcBef>
                <a:spcPts val="0"/>
              </a:spcBef>
              <a:buSzPts val="1400"/>
              <a:buChar char="»"/>
              <a:defRPr sz="1600"/>
            </a:lvl6pPr>
            <a:lvl7pPr lvl="6" rtl="0">
              <a:spcBef>
                <a:spcPts val="0"/>
              </a:spcBef>
              <a:buSzPts val="1400"/>
              <a:buChar char="»"/>
              <a:defRPr sz="1600"/>
            </a:lvl7pPr>
            <a:lvl8pPr lvl="7" rtl="0">
              <a:spcBef>
                <a:spcPts val="0"/>
              </a:spcBef>
              <a:buSzPts val="1400"/>
              <a:buChar char="»"/>
              <a:defRPr sz="1600"/>
            </a:lvl8pPr>
            <a:lvl9pPr lvl="8" rtl="0">
              <a:spcBef>
                <a:spcPts val="0"/>
              </a:spcBef>
              <a:buSzPts val="1400"/>
              <a:buChar char="»"/>
              <a:defRPr sz="1600"/>
            </a:lvl9pPr>
          </a:lstStyle>
          <a:p/>
        </p:txBody>
      </p:sp>
      <p:sp>
        <p:nvSpPr>
          <p:cNvPr id="93" name="Shape 93"/>
          <p:cNvSpPr txBox="1"/>
          <p:nvPr>
            <p:ph idx="3" type="body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Arial"/>
              <a:buNone/>
              <a:defRPr b="1" sz="2400"/>
            </a:lvl1pPr>
            <a:lvl2pPr indent="0" lvl="1" marL="457200" rtl="0">
              <a:spcBef>
                <a:spcPts val="0"/>
              </a:spcBef>
              <a:buSzPts val="1400"/>
              <a:buFont typeface="Arial"/>
              <a:buNone/>
              <a:defRPr b="1" sz="2000"/>
            </a:lvl2pPr>
            <a:lvl3pPr indent="0" lvl="2" marL="914400" rtl="0">
              <a:spcBef>
                <a:spcPts val="0"/>
              </a:spcBef>
              <a:buSzPts val="1400"/>
              <a:buFont typeface="Arial"/>
              <a:buNone/>
              <a:defRPr b="1" sz="1800"/>
            </a:lvl3pPr>
            <a:lvl4pPr indent="0" lvl="3" marL="1371600" rtl="0">
              <a:spcBef>
                <a:spcPts val="0"/>
              </a:spcBef>
              <a:buSzPts val="1400"/>
              <a:buFont typeface="Arial"/>
              <a:buNone/>
              <a:defRPr b="1" sz="1600"/>
            </a:lvl4pPr>
            <a:lvl5pPr indent="0" lvl="4" marL="1828800" rtl="0">
              <a:spcBef>
                <a:spcPts val="0"/>
              </a:spcBef>
              <a:buSzPts val="1400"/>
              <a:buFont typeface="Arial"/>
              <a:buNone/>
              <a:defRPr b="1" sz="1600"/>
            </a:lvl5pPr>
            <a:lvl6pPr indent="0" lvl="5" marL="2286000" rtl="0">
              <a:spcBef>
                <a:spcPts val="0"/>
              </a:spcBef>
              <a:buSzPts val="1400"/>
              <a:buFont typeface="Arial"/>
              <a:buNone/>
              <a:defRPr b="1" sz="1600"/>
            </a:lvl6pPr>
            <a:lvl7pPr indent="0" lvl="6" marL="2743200" rtl="0">
              <a:spcBef>
                <a:spcPts val="0"/>
              </a:spcBef>
              <a:buSzPts val="1400"/>
              <a:buFont typeface="Arial"/>
              <a:buNone/>
              <a:defRPr b="1" sz="1600"/>
            </a:lvl7pPr>
            <a:lvl8pPr indent="0" lvl="7" marL="3200400" rtl="0">
              <a:spcBef>
                <a:spcPts val="0"/>
              </a:spcBef>
              <a:buSzPts val="1400"/>
              <a:buFont typeface="Arial"/>
              <a:buNone/>
              <a:defRPr b="1" sz="1600"/>
            </a:lvl8pPr>
            <a:lvl9pPr indent="0" lvl="8" marL="3657600" rtl="0">
              <a:spcBef>
                <a:spcPts val="0"/>
              </a:spcBef>
              <a:buSzPts val="1400"/>
              <a:buFont typeface="Arial"/>
              <a:buNone/>
              <a:defRPr b="1" sz="1600"/>
            </a:lvl9pPr>
          </a:lstStyle>
          <a:p/>
        </p:txBody>
      </p:sp>
      <p:sp>
        <p:nvSpPr>
          <p:cNvPr id="94" name="Shape 94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 sz="2400"/>
            </a:lvl1pPr>
            <a:lvl2pPr lvl="1" rtl="0">
              <a:spcBef>
                <a:spcPts val="0"/>
              </a:spcBef>
              <a:buSzPts val="1400"/>
              <a:buChar char="–"/>
              <a:defRPr sz="2000"/>
            </a:lvl2pPr>
            <a:lvl3pPr lvl="2" rtl="0">
              <a:spcBef>
                <a:spcPts val="0"/>
              </a:spcBef>
              <a:buSzPts val="1400"/>
              <a:buChar char="•"/>
              <a:defRPr sz="1800"/>
            </a:lvl3pPr>
            <a:lvl4pPr lvl="3" rtl="0">
              <a:spcBef>
                <a:spcPts val="0"/>
              </a:spcBef>
              <a:buSzPts val="1400"/>
              <a:buChar char="–"/>
              <a:defRPr sz="1600"/>
            </a:lvl4pPr>
            <a:lvl5pPr lvl="4" rtl="0">
              <a:spcBef>
                <a:spcPts val="0"/>
              </a:spcBef>
              <a:buSzPts val="1400"/>
              <a:buChar char="»"/>
              <a:defRPr sz="1600"/>
            </a:lvl5pPr>
            <a:lvl6pPr lvl="5" rtl="0">
              <a:spcBef>
                <a:spcPts val="0"/>
              </a:spcBef>
              <a:buSzPts val="1400"/>
              <a:buChar char="»"/>
              <a:defRPr sz="1600"/>
            </a:lvl6pPr>
            <a:lvl7pPr lvl="6" rtl="0">
              <a:spcBef>
                <a:spcPts val="0"/>
              </a:spcBef>
              <a:buSzPts val="1400"/>
              <a:buChar char="»"/>
              <a:defRPr sz="1600"/>
            </a:lvl7pPr>
            <a:lvl8pPr lvl="7" rtl="0">
              <a:spcBef>
                <a:spcPts val="0"/>
              </a:spcBef>
              <a:buSzPts val="1400"/>
              <a:buChar char="»"/>
              <a:defRPr sz="1600"/>
            </a:lvl8pPr>
            <a:lvl9pPr lvl="8" rtl="0">
              <a:spcBef>
                <a:spcPts val="0"/>
              </a:spcBef>
              <a:buSzPts val="1400"/>
              <a:buChar char="»"/>
              <a:defRPr sz="1600"/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 sz="2800"/>
            </a:lvl1pPr>
            <a:lvl2pPr lvl="1" rtl="0">
              <a:spcBef>
                <a:spcPts val="0"/>
              </a:spcBef>
              <a:buSzPts val="1400"/>
              <a:buChar char="–"/>
              <a:defRPr sz="2400"/>
            </a:lvl2pPr>
            <a:lvl3pPr lvl="2" rtl="0">
              <a:spcBef>
                <a:spcPts val="0"/>
              </a:spcBef>
              <a:buSzPts val="1400"/>
              <a:buChar char="•"/>
              <a:defRPr sz="2000"/>
            </a:lvl3pPr>
            <a:lvl4pPr lvl="3" rtl="0">
              <a:spcBef>
                <a:spcPts val="0"/>
              </a:spcBef>
              <a:buSzPts val="1400"/>
              <a:buChar char="–"/>
              <a:defRPr sz="1800"/>
            </a:lvl4pPr>
            <a:lvl5pPr lvl="4" rtl="0">
              <a:spcBef>
                <a:spcPts val="0"/>
              </a:spcBef>
              <a:buSzPts val="1400"/>
              <a:buChar char="»"/>
              <a:defRPr sz="1800"/>
            </a:lvl5pPr>
            <a:lvl6pPr lvl="5" rtl="0">
              <a:spcBef>
                <a:spcPts val="0"/>
              </a:spcBef>
              <a:buSzPts val="1400"/>
              <a:buChar char="»"/>
              <a:defRPr sz="1800"/>
            </a:lvl6pPr>
            <a:lvl7pPr lvl="6" rtl="0">
              <a:spcBef>
                <a:spcPts val="0"/>
              </a:spcBef>
              <a:buSzPts val="1400"/>
              <a:buChar char="»"/>
              <a:defRPr sz="1800"/>
            </a:lvl7pPr>
            <a:lvl8pPr lvl="7" rtl="0">
              <a:spcBef>
                <a:spcPts val="0"/>
              </a:spcBef>
              <a:buSzPts val="1400"/>
              <a:buChar char="»"/>
              <a:defRPr sz="1800"/>
            </a:lvl8pPr>
            <a:lvl9pPr lvl="8" rtl="0">
              <a:spcBef>
                <a:spcPts val="0"/>
              </a:spcBef>
              <a:buSzPts val="1400"/>
              <a:buChar char="»"/>
              <a:defRPr sz="1800"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 sz="2800"/>
            </a:lvl1pPr>
            <a:lvl2pPr lvl="1" rtl="0">
              <a:spcBef>
                <a:spcPts val="0"/>
              </a:spcBef>
              <a:buSzPts val="1400"/>
              <a:buChar char="–"/>
              <a:defRPr sz="2400"/>
            </a:lvl2pPr>
            <a:lvl3pPr lvl="2" rtl="0">
              <a:spcBef>
                <a:spcPts val="0"/>
              </a:spcBef>
              <a:buSzPts val="1400"/>
              <a:buChar char="•"/>
              <a:defRPr sz="2000"/>
            </a:lvl3pPr>
            <a:lvl4pPr lvl="3" rtl="0">
              <a:spcBef>
                <a:spcPts val="0"/>
              </a:spcBef>
              <a:buSzPts val="1400"/>
              <a:buChar char="–"/>
              <a:defRPr sz="1800"/>
            </a:lvl4pPr>
            <a:lvl5pPr lvl="4" rtl="0">
              <a:spcBef>
                <a:spcPts val="0"/>
              </a:spcBef>
              <a:buSzPts val="1400"/>
              <a:buChar char="»"/>
              <a:defRPr sz="1800"/>
            </a:lvl5pPr>
            <a:lvl6pPr lvl="5" rtl="0">
              <a:spcBef>
                <a:spcPts val="0"/>
              </a:spcBef>
              <a:buSzPts val="1400"/>
              <a:buChar char="»"/>
              <a:defRPr sz="1800"/>
            </a:lvl6pPr>
            <a:lvl7pPr lvl="6" rtl="0">
              <a:spcBef>
                <a:spcPts val="0"/>
              </a:spcBef>
              <a:buSzPts val="1400"/>
              <a:buChar char="»"/>
              <a:defRPr sz="1800"/>
            </a:lvl7pPr>
            <a:lvl8pPr lvl="7" rtl="0">
              <a:spcBef>
                <a:spcPts val="0"/>
              </a:spcBef>
              <a:buSzPts val="1400"/>
              <a:buChar char="»"/>
              <a:defRPr sz="1800"/>
            </a:lvl8pPr>
            <a:lvl9pPr lvl="8" rtl="0">
              <a:spcBef>
                <a:spcPts val="0"/>
              </a:spcBef>
              <a:buSzPts val="1400"/>
              <a:buChar char="»"/>
              <a:defRPr sz="1800"/>
            </a:lvl9pPr>
          </a:lstStyle>
          <a:p/>
        </p:txBody>
      </p:sp>
      <p:sp>
        <p:nvSpPr>
          <p:cNvPr id="102" name="Shape 102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0"/>
              </a:spcBef>
              <a:buSzPts val="1400"/>
              <a:buChar char="●"/>
              <a:defRPr b="1" sz="4000" cap="none"/>
            </a:lvl1pPr>
            <a:lvl2pPr lvl="1" rtl="0">
              <a:spcBef>
                <a:spcPts val="0"/>
              </a:spcBef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Arial"/>
              <a:buNone/>
              <a:defRPr sz="2000"/>
            </a:lvl1pPr>
            <a:lvl2pPr indent="0" lvl="1" marL="457200" rtl="0">
              <a:spcBef>
                <a:spcPts val="0"/>
              </a:spcBef>
              <a:buSzPts val="1400"/>
              <a:buFont typeface="Arial"/>
              <a:buNone/>
              <a:defRPr sz="1800"/>
            </a:lvl2pPr>
            <a:lvl3pPr indent="0" lvl="2" marL="914400" rtl="0">
              <a:spcBef>
                <a:spcPts val="0"/>
              </a:spcBef>
              <a:buSzPts val="1400"/>
              <a:buFont typeface="Arial"/>
              <a:buNone/>
              <a:defRPr sz="1600"/>
            </a:lvl3pPr>
            <a:lvl4pPr indent="0" lvl="3" marL="1371600" rtl="0">
              <a:spcBef>
                <a:spcPts val="0"/>
              </a:spcBef>
              <a:buSzPts val="1400"/>
              <a:buFont typeface="Arial"/>
              <a:buNone/>
              <a:defRPr sz="1400"/>
            </a:lvl4pPr>
            <a:lvl5pPr indent="0" lvl="4" marL="1828800" rtl="0">
              <a:spcBef>
                <a:spcPts val="0"/>
              </a:spcBef>
              <a:buSzPts val="1400"/>
              <a:buFont typeface="Arial"/>
              <a:buNone/>
              <a:defRPr sz="1400"/>
            </a:lvl5pPr>
            <a:lvl6pPr indent="0" lvl="5" marL="2286000" rtl="0">
              <a:spcBef>
                <a:spcPts val="0"/>
              </a:spcBef>
              <a:buSzPts val="1400"/>
              <a:buFont typeface="Arial"/>
              <a:buNone/>
              <a:defRPr sz="1400"/>
            </a:lvl6pPr>
            <a:lvl7pPr indent="0" lvl="6" marL="2743200" rtl="0">
              <a:spcBef>
                <a:spcPts val="0"/>
              </a:spcBef>
              <a:buSzPts val="1400"/>
              <a:buFont typeface="Arial"/>
              <a:buNone/>
              <a:defRPr sz="1400"/>
            </a:lvl7pPr>
            <a:lvl8pPr indent="0" lvl="7" marL="3200400" rtl="0">
              <a:spcBef>
                <a:spcPts val="0"/>
              </a:spcBef>
              <a:buSzPts val="1400"/>
              <a:buFont typeface="Arial"/>
              <a:buNone/>
              <a:defRPr sz="1400"/>
            </a:lvl8pPr>
            <a:lvl9pPr indent="0" lvl="8" marL="3657600" rtl="0">
              <a:spcBef>
                <a:spcPts val="0"/>
              </a:spcBef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360"/>
              </a:spcBef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OverObj">
  <p:cSld name="Title and Text over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16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57200" y="2953941"/>
            <a:ext cx="8229600" cy="16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Controls passage of materials into and out of the cell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cells have </a:t>
            </a:r>
            <a:r>
              <a:rPr lang="en"/>
              <a:t>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ELLA-an" id="166" name="Shape 1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575" y="362500"/>
            <a:ext cx="8332800" cy="349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258450"/>
            <a:ext cx="8229600" cy="43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 fibers projecting from the cell wall found on </a:t>
            </a:r>
            <a:r>
              <a:rPr b="0" i="0" lang="en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</a:t>
            </a: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bacteria.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may help the bacteria cling to surfaces.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342753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Identify the structures in this </a:t>
            </a:r>
            <a:r>
              <a:rPr lang="en">
                <a:solidFill>
                  <a:srgbClr val="FF0000"/>
                </a:solidFill>
              </a:rPr>
              <a:t>micrograph</a:t>
            </a:r>
            <a:r>
              <a:rPr lang="en"/>
              <a:t> image.</a:t>
            </a:r>
          </a:p>
        </p:txBody>
      </p:sp>
      <p:pic>
        <p:nvPicPr>
          <p:cNvPr descr="04_F20c (2).jpg"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025" y="1200154"/>
            <a:ext cx="8229601" cy="4004596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/>
          <p:nvPr/>
        </p:nvSpPr>
        <p:spPr>
          <a:xfrm>
            <a:off x="848075" y="1222550"/>
            <a:ext cx="3128100" cy="36567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815025" y="1090375"/>
            <a:ext cx="1497900" cy="25548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0" lvl="0" marL="0" rtl="0">
              <a:spcBef>
                <a:spcPts val="0"/>
              </a:spcBef>
              <a:buNone/>
            </a:pPr>
            <a:r>
              <a:rPr b="1" lang="en" sz="1200"/>
              <a:t>KNOW</a:t>
            </a:r>
            <a:r>
              <a:rPr b="1" lang="en"/>
              <a:t>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b="1" lang="en"/>
              <a:t>WHAT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b="1" lang="en"/>
              <a:t>THIS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b="1" lang="en"/>
              <a:t>IS...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3127950" y="1453825"/>
            <a:ext cx="8040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buNone/>
            </a:pPr>
            <a:r>
              <a:rPr b="1" lang="en" sz="2400"/>
              <a:t>A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3127950" y="2203100"/>
            <a:ext cx="8040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buNone/>
            </a:pPr>
            <a:r>
              <a:rPr b="1" lang="en" sz="2400"/>
              <a:t>B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3127950" y="2849000"/>
            <a:ext cx="8040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buNone/>
            </a:pPr>
            <a:r>
              <a:rPr b="1" lang="en" sz="2400"/>
              <a:t>C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3127950" y="3494900"/>
            <a:ext cx="8040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buNone/>
            </a:pPr>
            <a:r>
              <a:rPr b="1" lang="en" sz="2400"/>
              <a:t>D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3127950" y="4244175"/>
            <a:ext cx="8040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buNone/>
            </a:pPr>
            <a:r>
              <a:rPr b="1" lang="en" sz="2400"/>
              <a:t>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57200" y="342753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Identify the structures in this </a:t>
            </a:r>
            <a:r>
              <a:rPr lang="en">
                <a:solidFill>
                  <a:srgbClr val="FF0000"/>
                </a:solidFill>
              </a:rPr>
              <a:t>micrograph</a:t>
            </a:r>
            <a:r>
              <a:rPr lang="en"/>
              <a:t> image.</a:t>
            </a:r>
          </a:p>
        </p:txBody>
      </p:sp>
      <p:pic>
        <p:nvPicPr>
          <p:cNvPr descr="04_F20c (2).jpg"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025" y="1200154"/>
            <a:ext cx="8229601" cy="4004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</a:t>
            </a: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bacteria have one or more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Used for </a:t>
            </a:r>
            <a:r>
              <a:rPr lang="en"/>
              <a:t>moving cell around</a:t>
            </a: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coliplil" id="125" name="Shape 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900" y="547675"/>
            <a:ext cx="8494200" cy="424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200150"/>
            <a:ext cx="3581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Float freely in the cytoplasm of all cells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site of protein synthesis.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381000" y="490175"/>
            <a:ext cx="4343400" cy="39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Gives shape, support and protection to the plasma membrane and cytoplasm of the cell.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made of peptidoglycan (protein-sugar molecules). </a:t>
            </a:r>
          </a:p>
        </p:txBody>
      </p:sp>
      <p:pic>
        <p:nvPicPr>
          <p:cNvPr descr="GramPos" id="137" name="Shape 1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3000" y="1176338"/>
            <a:ext cx="3810000" cy="27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4267200" y="360045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1143000"/>
            <a:ext cx="46482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glob of DNA in all prokaryotic cells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Still a double helix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Ends come together for form a circle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wrapped around proteins as in eukaryotic cells (termed “naked DNA”).</a:t>
            </a: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descr="5_44" id="145" name="Shape 1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81612" y="685800"/>
            <a:ext cx="388620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838200" y="1657350"/>
            <a:ext cx="4572000" cy="3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Fluid portion of all cells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Location of cellular metabolism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special mucus-like protective coating found on </a:t>
            </a:r>
            <a:r>
              <a:rPr b="0" i="0" lang="en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</a:t>
            </a: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disease-producing bacteria.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228600" y="914400"/>
            <a:ext cx="57150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small circle of DNA found in some prokaryotes that exists and replicates independently of the main DNA in the nucleoid.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plasmid" id="161" name="Shape 1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9800" y="914400"/>
            <a:ext cx="2754300" cy="264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